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3E4F9-4D59-4FE3-823E-1202AA88E321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FE09-EF3A-4360-9252-7FB93F1A7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777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3E4F9-4D59-4FE3-823E-1202AA88E321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FE09-EF3A-4360-9252-7FB93F1A7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699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3E4F9-4D59-4FE3-823E-1202AA88E321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FE09-EF3A-4360-9252-7FB93F1A7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2761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3E4F9-4D59-4FE3-823E-1202AA88E321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FE09-EF3A-4360-9252-7FB93F1A77E6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2235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3E4F9-4D59-4FE3-823E-1202AA88E321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FE09-EF3A-4360-9252-7FB93F1A7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855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3E4F9-4D59-4FE3-823E-1202AA88E321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FE09-EF3A-4360-9252-7FB93F1A7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4605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3E4F9-4D59-4FE3-823E-1202AA88E321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FE09-EF3A-4360-9252-7FB93F1A7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5190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3E4F9-4D59-4FE3-823E-1202AA88E321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FE09-EF3A-4360-9252-7FB93F1A7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086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3E4F9-4D59-4FE3-823E-1202AA88E321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FE09-EF3A-4360-9252-7FB93F1A7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14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3E4F9-4D59-4FE3-823E-1202AA88E321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FE09-EF3A-4360-9252-7FB93F1A7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05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3E4F9-4D59-4FE3-823E-1202AA88E321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FE09-EF3A-4360-9252-7FB93F1A7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28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3E4F9-4D59-4FE3-823E-1202AA88E321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FE09-EF3A-4360-9252-7FB93F1A7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661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3E4F9-4D59-4FE3-823E-1202AA88E321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FE09-EF3A-4360-9252-7FB93F1A7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143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3E4F9-4D59-4FE3-823E-1202AA88E321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FE09-EF3A-4360-9252-7FB93F1A7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622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3E4F9-4D59-4FE3-823E-1202AA88E321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FE09-EF3A-4360-9252-7FB93F1A7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02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3E4F9-4D59-4FE3-823E-1202AA88E321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FE09-EF3A-4360-9252-7FB93F1A7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134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3E4F9-4D59-4FE3-823E-1202AA88E321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FE09-EF3A-4360-9252-7FB93F1A7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170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F03E4F9-4D59-4FE3-823E-1202AA88E321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4DFFE09-EF3A-4360-9252-7FB93F1A7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41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55000">
              <a:schemeClr val="bg1"/>
            </a:gs>
            <a:gs pos="77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B5C12FC-FBCF-46BE-A52E-8C56EAE50B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69" y="121755"/>
            <a:ext cx="3338305" cy="10195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" name="Title 1">
            <a:extLst>
              <a:ext uri="{FF2B5EF4-FFF2-40B4-BE49-F238E27FC236}">
                <a16:creationId xmlns:a16="http://schemas.microsoft.com/office/drawing/2014/main" id="{A6D071BA-62E3-400A-A937-2FA0FE5D4774}"/>
              </a:ext>
            </a:extLst>
          </p:cNvPr>
          <p:cNvSpPr txBox="1">
            <a:spLocks/>
          </p:cNvSpPr>
          <p:nvPr/>
        </p:nvSpPr>
        <p:spPr>
          <a:xfrm>
            <a:off x="1524000" y="1771865"/>
            <a:ext cx="9144000" cy="33142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7200" dirty="0">
                <a:latin typeface="Bahnschrift" panose="020B0502040204020203" pitchFamily="34" charset="0"/>
                <a:cs typeface="Arial" panose="020B0604020202020204" pitchFamily="34" charset="0"/>
              </a:rPr>
              <a:t>Title</a:t>
            </a:r>
            <a:br>
              <a:rPr lang="en-US" dirty="0">
                <a:latin typeface="Bahnschrift" panose="020B0502040204020203" pitchFamily="34" charset="0"/>
                <a:cs typeface="Arial" panose="020B0604020202020204" pitchFamily="34" charset="0"/>
              </a:rPr>
            </a:br>
            <a:r>
              <a:rPr lang="en-US" sz="2700" dirty="0">
                <a:latin typeface="Bahnschrift" panose="020B0502040204020203" pitchFamily="34" charset="0"/>
                <a:cs typeface="Arial" panose="020B0604020202020204" pitchFamily="34" charset="0"/>
              </a:rPr>
              <a:t>Sub-title (Optional)</a:t>
            </a:r>
            <a:br>
              <a:rPr lang="en-US" sz="2700" dirty="0">
                <a:latin typeface="Bahnschrift" panose="020B0502040204020203" pitchFamily="34" charset="0"/>
                <a:cs typeface="Arial" panose="020B0604020202020204" pitchFamily="34" charset="0"/>
              </a:rPr>
            </a:br>
            <a:r>
              <a:rPr lang="en-US" sz="2700" dirty="0">
                <a:latin typeface="Bahnschrift" panose="020B0502040204020203" pitchFamily="34" charset="0"/>
                <a:cs typeface="Arial" panose="020B0604020202020204" pitchFamily="34" charset="0"/>
              </a:rPr>
              <a:t>Presented By :</a:t>
            </a:r>
            <a:br>
              <a:rPr lang="en-US" sz="2700" dirty="0">
                <a:latin typeface="Bahnschrift" panose="020B0502040204020203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Bahnschrift" panose="020B0502040204020203" pitchFamily="34" charset="0"/>
                <a:cs typeface="Arial" panose="020B0604020202020204" pitchFamily="34" charset="0"/>
              </a:rPr>
              <a:t>Affiliation :</a:t>
            </a:r>
            <a:br>
              <a:rPr lang="en-US" sz="2400" dirty="0">
                <a:latin typeface="Bahnschrift" panose="020B0502040204020203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Bahnschrift" panose="020B0502040204020203" pitchFamily="34" charset="0"/>
                <a:cs typeface="Arial" panose="020B0604020202020204" pitchFamily="34" charset="0"/>
              </a:rPr>
              <a:t>Country  :</a:t>
            </a:r>
            <a:br>
              <a:rPr lang="en-US" sz="2400" dirty="0">
                <a:latin typeface="Bahnschrift" panose="020B0502040204020203" pitchFamily="34" charset="0"/>
                <a:cs typeface="Arial" panose="020B0604020202020204" pitchFamily="34" charset="0"/>
              </a:rPr>
            </a:br>
            <a:b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6C59ED-D490-42C3-9FC2-0F388A378AAE}"/>
              </a:ext>
            </a:extLst>
          </p:cNvPr>
          <p:cNvSpPr txBox="1"/>
          <p:nvPr/>
        </p:nvSpPr>
        <p:spPr>
          <a:xfrm>
            <a:off x="3617844" y="229799"/>
            <a:ext cx="53919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1</a:t>
            </a:r>
            <a:r>
              <a:rPr lang="en-US" sz="1600" b="1" baseline="30000" dirty="0">
                <a:solidFill>
                  <a:schemeClr val="tx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st</a:t>
            </a:r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International Conference on Plastics &amp; Environmental Sustainability-2024</a:t>
            </a:r>
          </a:p>
          <a:p>
            <a:pPr algn="ctr"/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07</a:t>
            </a:r>
            <a:r>
              <a:rPr lang="en-US" sz="1600" b="1" baseline="30000" dirty="0">
                <a:solidFill>
                  <a:schemeClr val="tx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th</a:t>
            </a:r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&amp; 08</a:t>
            </a:r>
            <a:r>
              <a:rPr lang="en-US" sz="1600" b="1" baseline="30000" dirty="0">
                <a:solidFill>
                  <a:schemeClr val="tx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th</a:t>
            </a:r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March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F408D18B-F20C-4E83-BCE8-A11A2A5915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63931"/>
            <a:ext cx="9144000" cy="1466416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Author 1 &amp; Author 2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17C60BE-0A42-4E64-A71B-4442D5675F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0806" y="0"/>
            <a:ext cx="3127519" cy="106079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51F6CE5-77D7-4D4A-A9D8-EA2ACEBCEF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10123" y="6076123"/>
            <a:ext cx="781878" cy="781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06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55000">
              <a:schemeClr val="bg1"/>
            </a:gs>
            <a:gs pos="77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B5C12FC-FBCF-46BE-A52E-8C56EAE50B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69" y="121755"/>
            <a:ext cx="3338305" cy="10195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17C60BE-0A42-4E64-A71B-4442D5675F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0806" y="0"/>
            <a:ext cx="3127519" cy="106079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A655C4A-2949-4E1B-A9FB-1BD584293A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10123" y="6076123"/>
            <a:ext cx="781878" cy="78187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7F1C6D1-69C5-7342-4601-56BC9E3AD134}"/>
              </a:ext>
            </a:extLst>
          </p:cNvPr>
          <p:cNvSpPr txBox="1"/>
          <p:nvPr/>
        </p:nvSpPr>
        <p:spPr>
          <a:xfrm>
            <a:off x="463826" y="6467062"/>
            <a:ext cx="112643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1</a:t>
            </a:r>
            <a:r>
              <a:rPr lang="en-US" b="1" baseline="30000" dirty="0">
                <a:solidFill>
                  <a:schemeClr val="tx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st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International Conference on Plastics &amp; Environmental Sustainability-2024 | 07</a:t>
            </a:r>
            <a:r>
              <a:rPr lang="en-US" b="1" baseline="30000" dirty="0">
                <a:solidFill>
                  <a:schemeClr val="tx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th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&amp; 08</a:t>
            </a:r>
            <a:r>
              <a:rPr lang="en-US" b="1" baseline="30000" dirty="0">
                <a:solidFill>
                  <a:schemeClr val="tx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th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March</a:t>
            </a:r>
          </a:p>
        </p:txBody>
      </p:sp>
    </p:spTree>
    <p:extLst>
      <p:ext uri="{BB962C8B-B14F-4D97-AF65-F5344CB8AC3E}">
        <p14:creationId xmlns:p14="http://schemas.microsoft.com/office/powerpoint/2010/main" val="808361615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144</TotalTime>
  <Words>48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Bahnschrift</vt:lpstr>
      <vt:lpstr>Times New Roman</vt:lpstr>
      <vt:lpstr>Tw Cen MT</vt:lpstr>
      <vt:lpstr>Droplet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Hasantha Sooriyabandara</dc:creator>
  <cp:lastModifiedBy>Centre for Environmental Studies and Sustainable Development</cp:lastModifiedBy>
  <cp:revision>41</cp:revision>
  <dcterms:created xsi:type="dcterms:W3CDTF">2024-01-09T05:54:10Z</dcterms:created>
  <dcterms:modified xsi:type="dcterms:W3CDTF">2024-02-12T10:06:47Z</dcterms:modified>
</cp:coreProperties>
</file>